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1" d="100"/>
          <a:sy n="71" d="100"/>
        </p:scale>
        <p:origin x="2964" y="2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1307C-EF3C-CD1A-88E8-37F6B330B4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905CD3-4EC0-4C2A-084A-A314FA3D2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AC912-5BC9-3375-4670-396611375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3CF15-9FD9-E73D-142F-BDF838A7D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21B1D-CC4E-9F7E-7439-73EBAF22F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551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F7966-0987-C913-1CC5-5702A88EB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F3B76-86B6-0F14-43E8-9795EC9FF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D7EF4-36DC-6CC8-5787-F1960C5EC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0CB3A-8E5B-F8B4-004D-880E479C7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B9CEC-2B42-6B25-AA17-86B8BB862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66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798314-1D4D-F0E9-C594-4190BCB16C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084876-C5CD-7965-4BB1-79225D4F7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C52FD-6983-25F8-27D1-3E27C6102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E9ADC-5902-7D64-060D-6C66CB851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90B1E2-6DCB-1EC8-41C3-D998A1483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67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9F828-0A20-A4A1-8532-0A4BF92E1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AF3A3-53CF-2AEB-1C29-563453019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4963B-1F9B-1EB0-7F08-C2B89C4CF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84A6B2-E9E0-94C1-57E7-8A4554312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94359-BC4E-4820-F7AC-922B09565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239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00830-8071-B773-6212-E01C8109D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8FB5E-019D-D1E0-51CC-E835E8C46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F7C07-5023-9974-8397-C2B1D5BF7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B456A-D5D0-C75F-72D1-23A4D384C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5828A-B29D-7BD1-0C77-06649A1BC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355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78C22-90C4-7AB9-5198-1C7D50912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60D7B-0504-A83B-4085-16641E9444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D33074-D0AB-438B-FB6E-36FBB8421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D1C1D-4026-45DF-F62A-25E9C22BF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688A4D-CD22-761B-8B49-C8E208BC5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E3477-D638-AE3C-944C-916873BBC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814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D6128-8B31-3CCA-D02D-B51D3AC8E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EA4B3-071E-C0A0-9666-CA62FFC56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901FF-BC22-CB1F-E502-2B91CECE76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FEA9D6-7A0F-646E-0FBA-42274D23C8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EDD20C-5F3B-CD3D-29F0-2FBA0C72FA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233AB8-0178-6B60-55C1-3F5F9E596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6FC215-35A2-7F07-E3F7-9B9E4E257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DEE95A-3C33-6D15-2FCB-F6E2DC55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221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16E4B-22EA-1D27-B0D5-D75E8A8F0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A7232F-1770-FF7C-FEAD-8473A2837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9820DB-7285-62F4-54DC-A8E6A7FEB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502837-90D6-B5CE-4875-099317B3D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94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D7A4C9-2138-4F43-3467-4C35541C4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6F3B5E-1B10-6FCE-87AD-B321FC2B2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89E0F1-F33E-CB1F-4824-E65E28C8A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715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78AE4-38B2-59CF-C304-10CBA43C2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85612-E383-BE15-4AF5-1638A07CB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1D52A-AC4D-3F7A-1CBF-EF46FC4D98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C47F97-A562-CAE7-B4AB-0AFE0C217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87B283-CCC8-2667-CE08-FD98FAC7F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B3639F-20A9-F63B-5342-FF5D96AD0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28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FA812-4E76-29AA-65F2-B4F254D13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63DD16-DD9E-6F26-D691-1335B2FD83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AC921B-85D6-3B0B-211C-8B0C2CE70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605173-D7D5-1222-C2C2-4D0D2DE83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397D4A-9B8D-EB93-077B-A6E9F036C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BAFF3B-782A-7B91-99B2-FEBDA399C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139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2A8186-3BA3-74AD-7FAB-2A65C2621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75A7ED-FAF9-A85B-3F6D-C0C024E16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119E4-8D82-1D8F-69EC-836D37A6B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6306B-5227-4F0A-9B51-5B695618E943}" type="datetimeFigureOut">
              <a:rPr lang="en-US" smtClean="0"/>
              <a:t>12/21/2022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7FF86D-B287-1C6F-2BDF-AF6992E614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7EBD5-499E-1DEE-FD10-5944059DB7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2DE94-11FB-4EC1-BCBA-D12ED8CC0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439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4C2A38E-4C54-359C-4CA3-B02B08237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56310" y="201706"/>
            <a:ext cx="9416314" cy="685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2C418C4-B7AE-CB48-78AE-3B9C45954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762" y="2864224"/>
            <a:ext cx="9416314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C7D18A-C419-4A7F-5DF7-6C53BE802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2239" y="201706"/>
            <a:ext cx="9416314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47A0CAD-0CA3-AC5E-16A9-582D0E27EC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323545" y="2864224"/>
            <a:ext cx="94163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614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Borland, David</dc:creator>
  <cp:lastModifiedBy>Borland, David</cp:lastModifiedBy>
  <cp:revision>1</cp:revision>
  <dcterms:created xsi:type="dcterms:W3CDTF">2022-12-21T15:48:15Z</dcterms:created>
  <dcterms:modified xsi:type="dcterms:W3CDTF">2022-12-21T17:04:35Z</dcterms:modified>
</cp:coreProperties>
</file>

<file path=docProps/thumbnail.jpeg>
</file>